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5" r:id="rId5"/>
    <p:sldId id="339" r:id="rId6"/>
    <p:sldId id="337" r:id="rId7"/>
    <p:sldId id="336" r:id="rId8"/>
    <p:sldId id="353" r:id="rId9"/>
    <p:sldId id="340" r:id="rId10"/>
    <p:sldId id="338" r:id="rId11"/>
    <p:sldId id="348" r:id="rId12"/>
    <p:sldId id="349" r:id="rId13"/>
    <p:sldId id="350" r:id="rId14"/>
    <p:sldId id="35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883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939" y="1500894"/>
            <a:ext cx="5221224" cy="305634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ESCAPE ROOM</a:t>
            </a:r>
            <a:br>
              <a:rPr lang="en-US" dirty="0"/>
            </a:br>
            <a:br>
              <a:rPr lang="ro-RO" dirty="0"/>
            </a:br>
            <a:r>
              <a:rPr lang="ro-RO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bolog s</a:t>
            </a:r>
            <a:r>
              <a:rPr lang="en-US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ergiu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-Robert</a:t>
            </a:r>
            <a:b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Negrescu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alexia </a:t>
            </a:r>
            <a:r>
              <a:rPr lang="en-US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sendy</a:t>
            </a:r>
            <a:b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șofan laurențiu-mihai</a:t>
            </a:r>
            <a:br>
              <a:rPr lang="ro-RO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șucea alin-cristian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DD5FD-2046-1955-5E06-036D64BBE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2694-0B32-A642-0D4A-CF4FF53B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23" y="-1942166"/>
            <a:ext cx="11651353" cy="3621024"/>
          </a:xfrm>
        </p:spPr>
        <p:txBody>
          <a:bodyPr/>
          <a:lstStyle/>
          <a:p>
            <a:pPr algn="ctr"/>
            <a:r>
              <a:rPr lang="ro-RO" dirty="0"/>
              <a:t>THE CODE FOR GENERATING THE FOURTH DIGIT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74396-09FB-6DEE-CF20-C0F7002C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34" y="1994216"/>
            <a:ext cx="9094532" cy="36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0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71BC2-2C10-6844-F94B-172AD509C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033A-65F6-63D5-5F00-61FADC66C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23" y="-1942166"/>
            <a:ext cx="11651353" cy="3621024"/>
          </a:xfrm>
        </p:spPr>
        <p:txBody>
          <a:bodyPr/>
          <a:lstStyle/>
          <a:p>
            <a:pPr algn="ctr"/>
            <a:r>
              <a:rPr lang="ro-RO" dirty="0"/>
              <a:t>THE CODE FOR ENTERING THE CODE ON THE KEYPAD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E6565-2A35-CE26-E75A-E98EAFA5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48" y="1678858"/>
            <a:ext cx="7446000" cy="47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0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676" y="-163456"/>
            <a:ext cx="8297380" cy="1326514"/>
          </a:xfrm>
        </p:spPr>
        <p:txBody>
          <a:bodyPr>
            <a:normAutofit/>
          </a:bodyPr>
          <a:lstStyle/>
          <a:p>
            <a:pPr algn="ctr"/>
            <a:r>
              <a:rPr lang="ro-RO" sz="3600" dirty="0"/>
              <a:t>THE IDEA OF OUR PROJECT</a:t>
            </a:r>
            <a:endParaRPr lang="en-ZA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6374" y="1163058"/>
            <a:ext cx="9566395" cy="51324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an interactive escape game built with an Arduino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UNO board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incorporating multiple input sensors and a keypad. Players must solve a sequence of challenges to reveal a 4-digit code and input it via a keypad to "escape." Each digit of the code is generated based on unique interactions:</a:t>
            </a:r>
          </a:p>
          <a:p>
            <a:pPr algn="just"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Press Challenge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Press a button 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certain amount of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times to generate the first random digit.</a:t>
            </a:r>
          </a:p>
          <a:p>
            <a:pPr algn="just"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Blink Challenge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Press another button to light an LED a random number of times, revealing the second digit.</a:t>
            </a:r>
          </a:p>
          <a:p>
            <a:pPr algn="just"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 Challenge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an object is detected within 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cm, the LCD displays the third digit.</a:t>
            </a:r>
          </a:p>
          <a:p>
            <a:pPr algn="just"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Sensor Challenge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Exposing the photoresistor to bright light displays the fourth digit.</a:t>
            </a:r>
          </a:p>
          <a:p>
            <a:pPr marL="0" indent="0" algn="just">
              <a:buNone/>
            </a:pP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collecting all four digits, players enter the code on a keypad. If the code is correct, the LCD displays “You escaped!”; otherwise, it shows “Try again”.</a:t>
            </a: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498" y="-2470790"/>
            <a:ext cx="10414721" cy="3521325"/>
          </a:xfrm>
        </p:spPr>
        <p:txBody>
          <a:bodyPr/>
          <a:lstStyle/>
          <a:p>
            <a:pPr algn="ctr"/>
            <a:r>
              <a:rPr lang="ro-RO" dirty="0"/>
              <a:t>Sensors and actuators used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18607-C580-DC94-41B7-2F7D439F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08" y="1189957"/>
            <a:ext cx="1946632" cy="1946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5D601E-8F0E-7605-195E-E2A062397B38}"/>
              </a:ext>
            </a:extLst>
          </p:cNvPr>
          <p:cNvSpPr txBox="1"/>
          <p:nvPr/>
        </p:nvSpPr>
        <p:spPr>
          <a:xfrm>
            <a:off x="1674200" y="3094779"/>
            <a:ext cx="2821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D26CC-8BE8-8B3F-64DF-37B85B23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99" y="1308141"/>
            <a:ext cx="1698315" cy="1698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C5A1A4-CECF-B061-811C-9D2803C7C6CE}"/>
              </a:ext>
            </a:extLst>
          </p:cNvPr>
          <p:cNvSpPr txBox="1"/>
          <p:nvPr/>
        </p:nvSpPr>
        <p:spPr>
          <a:xfrm>
            <a:off x="5499430" y="3094779"/>
            <a:ext cx="2271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Photoresistor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3C201-36AE-5DEC-0229-F3038EC6A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677" y="1280139"/>
            <a:ext cx="1432284" cy="2136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DBFDA6-0479-E740-1C98-78202F57D7C7}"/>
              </a:ext>
            </a:extLst>
          </p:cNvPr>
          <p:cNvSpPr txBox="1"/>
          <p:nvPr/>
        </p:nvSpPr>
        <p:spPr>
          <a:xfrm>
            <a:off x="9513280" y="3465663"/>
            <a:ext cx="155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43D9A6-87C5-077E-FC46-CD82CACF2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42" y="3665192"/>
            <a:ext cx="1553497" cy="2190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512F03-3575-2676-E5A1-F184D638119F}"/>
              </a:ext>
            </a:extLst>
          </p:cNvPr>
          <p:cNvSpPr txBox="1"/>
          <p:nvPr/>
        </p:nvSpPr>
        <p:spPr>
          <a:xfrm>
            <a:off x="1076110" y="5856022"/>
            <a:ext cx="1718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r>
              <a:rPr lang="ro-RO" dirty="0"/>
              <a:t>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56CCA2-BC03-AE89-B9C3-27854F066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054" y="3580684"/>
            <a:ext cx="1753369" cy="2118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DA4458-4F65-FEE3-69FA-BFA0E449AE7D}"/>
              </a:ext>
            </a:extLst>
          </p:cNvPr>
          <p:cNvSpPr txBox="1"/>
          <p:nvPr/>
        </p:nvSpPr>
        <p:spPr>
          <a:xfrm>
            <a:off x="3670012" y="5699559"/>
            <a:ext cx="183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A90E26-E89E-4F80-08A4-CDF809026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955" y="3727273"/>
            <a:ext cx="1432284" cy="20412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8C1A02-1C74-4A44-DDA7-378EF7BE3CCE}"/>
              </a:ext>
            </a:extLst>
          </p:cNvPr>
          <p:cNvSpPr txBox="1"/>
          <p:nvPr/>
        </p:nvSpPr>
        <p:spPr>
          <a:xfrm>
            <a:off x="7609434" y="5662244"/>
            <a:ext cx="2008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Keypad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10" y="-34162"/>
            <a:ext cx="8297380" cy="1326514"/>
          </a:xfrm>
        </p:spPr>
        <p:txBody>
          <a:bodyPr>
            <a:normAutofit/>
          </a:bodyPr>
          <a:lstStyle/>
          <a:p>
            <a:pPr algn="ctr"/>
            <a:r>
              <a:rPr lang="ro-RO" sz="3600" dirty="0"/>
              <a:t>PHOTO OF OUR PROJECT</a:t>
            </a:r>
            <a:r>
              <a:rPr lang="en-US" sz="3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E5773-BC86-D248-694F-891AAE46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10" y="1637562"/>
            <a:ext cx="8138345" cy="44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8E6A-E135-6D66-EF86-BAEBFF027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380" y="255637"/>
            <a:ext cx="8485239" cy="728177"/>
          </a:xfrm>
        </p:spPr>
        <p:txBody>
          <a:bodyPr/>
          <a:lstStyle/>
          <a:p>
            <a:r>
              <a:rPr lang="en-US" dirty="0"/>
              <a:t>Short demo of our project</a:t>
            </a:r>
          </a:p>
        </p:txBody>
      </p:sp>
      <p:pic>
        <p:nvPicPr>
          <p:cNvPr id="4" name="IMG_8900">
            <a:hlinkClick r:id="" action="ppaction://media"/>
            <a:extLst>
              <a:ext uri="{FF2B5EF4-FFF2-40B4-BE49-F238E27FC236}">
                <a16:creationId xmlns:a16="http://schemas.microsoft.com/office/drawing/2014/main" id="{CD1354AE-5D10-238C-E06B-F4660750C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656" y="98381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3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1088C4A-ABEA-F7BE-FE8C-0092FBC6E61C}"/>
              </a:ext>
            </a:extLst>
          </p:cNvPr>
          <p:cNvSpPr txBox="1"/>
          <p:nvPr/>
        </p:nvSpPr>
        <p:spPr>
          <a:xfrm>
            <a:off x="6479457" y="411853"/>
            <a:ext cx="448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latin typeface="+mj-lt"/>
              </a:rPr>
              <a:t>ELECTRICAL SCHEME</a:t>
            </a:r>
            <a:endParaRPr lang="en-US" sz="3200" b="1" dirty="0">
              <a:latin typeface="+mj-lt"/>
            </a:endParaRPr>
          </a:p>
        </p:txBody>
      </p:sp>
      <p:pic>
        <p:nvPicPr>
          <p:cNvPr id="3" name="Picture 2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A01F36D5-F8DE-1E45-9507-978A0024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40" y="1151994"/>
            <a:ext cx="5806943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23" y="-1942166"/>
            <a:ext cx="11651353" cy="3621024"/>
          </a:xfrm>
        </p:spPr>
        <p:txBody>
          <a:bodyPr/>
          <a:lstStyle/>
          <a:p>
            <a:pPr algn="ctr"/>
            <a:r>
              <a:rPr lang="ro-RO" dirty="0"/>
              <a:t>THE CODE FOR GENERATING THE FIRST DIGIT</a:t>
            </a:r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7516C-291B-EBE0-4C8E-1DCA100AD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99" y="2160395"/>
            <a:ext cx="8935620" cy="34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BEE68-DC20-F87A-A6D6-45B782767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EE92-C986-0CFE-B8AB-0950A0FC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23" y="-1942166"/>
            <a:ext cx="11651353" cy="3621024"/>
          </a:xfrm>
        </p:spPr>
        <p:txBody>
          <a:bodyPr/>
          <a:lstStyle/>
          <a:p>
            <a:pPr algn="ctr"/>
            <a:r>
              <a:rPr lang="ro-RO" dirty="0"/>
              <a:t>THE CODE FOR GENERATING THE SECOND DIGIT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EA1E4-7378-1C63-6114-3054B840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52" y="1798654"/>
            <a:ext cx="9536295" cy="42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9797E-6398-2325-8192-C8F4A1D5C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0AA3-328F-9E58-0FF6-6B6CCA13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23" y="-1942166"/>
            <a:ext cx="11651353" cy="3621024"/>
          </a:xfrm>
        </p:spPr>
        <p:txBody>
          <a:bodyPr/>
          <a:lstStyle/>
          <a:p>
            <a:pPr algn="ctr"/>
            <a:r>
              <a:rPr lang="ro-RO" dirty="0"/>
              <a:t>THE CODE FOR GENERATING THE THIRD DIGIT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0F7A0-D423-5F00-3B0C-B60190F8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77" y="2015614"/>
            <a:ext cx="9003846" cy="38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065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{78796A4B-0ED5-492F-BB76-5954227057FB}tf16411248_win32</Template>
  <TotalTime>22</TotalTime>
  <Words>250</Words>
  <Application>Microsoft Office PowerPoint</Application>
  <PresentationFormat>Widescreen</PresentationFormat>
  <Paragraphs>23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 Light</vt:lpstr>
      <vt:lpstr>Calibri</vt:lpstr>
      <vt:lpstr>Posterama</vt:lpstr>
      <vt:lpstr>Times New Roman</vt:lpstr>
      <vt:lpstr>Custom</vt:lpstr>
      <vt:lpstr>ESCAPE ROOM  bolog sergiu-Robert Negrescu alexia sendy șofan laurențiu-mihai șucea alin-cristian</vt:lpstr>
      <vt:lpstr>THE IDEA OF OUR PROJECT</vt:lpstr>
      <vt:lpstr>Sensors and actuators used</vt:lpstr>
      <vt:lpstr>PHOTO OF OUR PROJECT </vt:lpstr>
      <vt:lpstr>Short demo of our project</vt:lpstr>
      <vt:lpstr>PowerPoint Presentation</vt:lpstr>
      <vt:lpstr>THE CODE FOR GENERATING THE FIRST DIGIT</vt:lpstr>
      <vt:lpstr>THE CODE FOR GENERATING THE SECOND DIGIT</vt:lpstr>
      <vt:lpstr>THE CODE FOR GENERATING THE THIRD DIGIT</vt:lpstr>
      <vt:lpstr>THE CODE FOR GENERATING THE FOURTH DIGIT</vt:lpstr>
      <vt:lpstr>THE CODE FOR ENTERING THE CODE ON THE KEYPAD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Sergiu Robert Bolog</dc:creator>
  <cp:lastModifiedBy>Sergiu Robert Bolog</cp:lastModifiedBy>
  <cp:revision>2</cp:revision>
  <dcterms:created xsi:type="dcterms:W3CDTF">2025-01-14T10:39:12Z</dcterms:created>
  <dcterms:modified xsi:type="dcterms:W3CDTF">2025-01-16T20:47:32Z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b58b62f-6f94-46bd-8089-18e64b0a9abb_Enabled">
    <vt:lpwstr>true</vt:lpwstr>
  </property>
  <property fmtid="{D5CDD505-2E9C-101B-9397-08002B2CF9AE}" pid="4" name="MSIP_Label_5b58b62f-6f94-46bd-8089-18e64b0a9abb_SetDate">
    <vt:lpwstr>2025-01-14T12:09:00Z</vt:lpwstr>
  </property>
  <property fmtid="{D5CDD505-2E9C-101B-9397-08002B2CF9AE}" pid="5" name="MSIP_Label_5b58b62f-6f94-46bd-8089-18e64b0a9abb_Method">
    <vt:lpwstr>Standard</vt:lpwstr>
  </property>
  <property fmtid="{D5CDD505-2E9C-101B-9397-08002B2CF9AE}" pid="6" name="MSIP_Label_5b58b62f-6f94-46bd-8089-18e64b0a9abb_Name">
    <vt:lpwstr>defa4170-0d19-0005-0004-bc88714345d2</vt:lpwstr>
  </property>
  <property fmtid="{D5CDD505-2E9C-101B-9397-08002B2CF9AE}" pid="7" name="MSIP_Label_5b58b62f-6f94-46bd-8089-18e64b0a9abb_SiteId">
    <vt:lpwstr>a6eb79fa-c4a9-4cce-818d-b85274d15305</vt:lpwstr>
  </property>
  <property fmtid="{D5CDD505-2E9C-101B-9397-08002B2CF9AE}" pid="8" name="MSIP_Label_5b58b62f-6f94-46bd-8089-18e64b0a9abb_ActionId">
    <vt:lpwstr>66a61a68-a1d2-465b-bc2e-2606b809c8eb</vt:lpwstr>
  </property>
  <property fmtid="{D5CDD505-2E9C-101B-9397-08002B2CF9AE}" pid="9" name="MSIP_Label_5b58b62f-6f94-46bd-8089-18e64b0a9abb_ContentBits">
    <vt:lpwstr>0</vt:lpwstr>
  </property>
</Properties>
</file>